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Layouts/slideLayout1.xml" ContentType="application/vnd.openxmlformats-officedocument.presentationml.slideLayout+xml"/>
  <Override PartName="/ppt/media/image1.jpeg" ContentType="image/jpeg"/>
  <Override PartName="/ppt/theme/theme2.xml" ContentType="application/vnd.openxmlformats-officedocument.them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</p:sldIdLst>
  <p:sldSz cx="13004800" cy="9753600"/>
  <p:notesSz cx="6858000" cy="9144000"/>
  <p:defaultTextStyle>
    <a:lvl1pPr algn="ctr" defTabSz="584200">
      <a:defRPr sz="4000">
        <a:solidFill>
          <a:srgbClr val="FFFFFF"/>
        </a:solidFill>
        <a:latin typeface="+mn-lt"/>
        <a:ea typeface="+mn-ea"/>
        <a:cs typeface="+mn-cs"/>
        <a:sym typeface="Gill Sans"/>
      </a:defRPr>
    </a:lvl1pPr>
    <a:lvl2pPr indent="266700" algn="ctr" defTabSz="584200">
      <a:defRPr sz="4000">
        <a:solidFill>
          <a:srgbClr val="FFFFFF"/>
        </a:solidFill>
        <a:latin typeface="+mn-lt"/>
        <a:ea typeface="+mn-ea"/>
        <a:cs typeface="+mn-cs"/>
        <a:sym typeface="Gill Sans"/>
      </a:defRPr>
    </a:lvl2pPr>
    <a:lvl3pPr indent="533400" algn="ctr" defTabSz="584200">
      <a:defRPr sz="4000">
        <a:solidFill>
          <a:srgbClr val="FFFFFF"/>
        </a:solidFill>
        <a:latin typeface="+mn-lt"/>
        <a:ea typeface="+mn-ea"/>
        <a:cs typeface="+mn-cs"/>
        <a:sym typeface="Gill Sans"/>
      </a:defRPr>
    </a:lvl3pPr>
    <a:lvl4pPr indent="800100" algn="ctr" defTabSz="584200">
      <a:defRPr sz="4000">
        <a:solidFill>
          <a:srgbClr val="FFFFFF"/>
        </a:solidFill>
        <a:latin typeface="+mn-lt"/>
        <a:ea typeface="+mn-ea"/>
        <a:cs typeface="+mn-cs"/>
        <a:sym typeface="Gill Sans"/>
      </a:defRPr>
    </a:lvl4pPr>
    <a:lvl5pPr indent="1066800" algn="ctr" defTabSz="584200">
      <a:defRPr sz="4000">
        <a:solidFill>
          <a:srgbClr val="FFFFFF"/>
        </a:solidFill>
        <a:latin typeface="+mn-lt"/>
        <a:ea typeface="+mn-ea"/>
        <a:cs typeface="+mn-cs"/>
        <a:sym typeface="Gill Sans"/>
      </a:defRPr>
    </a:lvl5pPr>
    <a:lvl6pPr indent="1333500" algn="ctr" defTabSz="584200">
      <a:defRPr sz="4000">
        <a:solidFill>
          <a:srgbClr val="FFFFFF"/>
        </a:solidFill>
        <a:latin typeface="+mn-lt"/>
        <a:ea typeface="+mn-ea"/>
        <a:cs typeface="+mn-cs"/>
        <a:sym typeface="Gill Sans"/>
      </a:defRPr>
    </a:lvl6pPr>
    <a:lvl7pPr indent="1612900" algn="ctr" defTabSz="584200">
      <a:defRPr sz="4000">
        <a:solidFill>
          <a:srgbClr val="FFFFFF"/>
        </a:solidFill>
        <a:latin typeface="+mn-lt"/>
        <a:ea typeface="+mn-ea"/>
        <a:cs typeface="+mn-cs"/>
        <a:sym typeface="Gill Sans"/>
      </a:defRPr>
    </a:lvl7pPr>
    <a:lvl8pPr indent="1879600" algn="ctr" defTabSz="584200">
      <a:defRPr sz="4000">
        <a:solidFill>
          <a:srgbClr val="FFFFFF"/>
        </a:solidFill>
        <a:latin typeface="+mn-lt"/>
        <a:ea typeface="+mn-ea"/>
        <a:cs typeface="+mn-cs"/>
        <a:sym typeface="Gill Sans"/>
      </a:defRPr>
    </a:lvl8pPr>
    <a:lvl9pPr indent="2146300" algn="ctr" defTabSz="584200">
      <a:defRPr sz="4000">
        <a:solidFill>
          <a:srgbClr val="FFFFFF"/>
        </a:solidFill>
        <a:latin typeface="+mn-lt"/>
        <a:ea typeface="+mn-ea"/>
        <a:cs typeface="+mn-cs"/>
        <a:sym typeface="Gill San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8F44A2F1-9E1F-4B54-A3A2-5F16C0AD49E2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miter lim="400000"/>
            </a:ln>
          </a:left>
          <a:right>
            <a:ln w="25400" cap="flat">
              <a:solidFill>
                <a:srgbClr val="FFFFFF"/>
              </a:solidFill>
              <a:prstDash val="solid"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miter lim="400000"/>
            </a:ln>
          </a:top>
          <a:bottom>
            <a:ln w="25400" cap="flat">
              <a:solidFill>
                <a:srgbClr val="FFFFFF"/>
              </a:solidFill>
              <a:prstDash val="solid"/>
              <a:miter lim="400000"/>
            </a:ln>
          </a:bottom>
          <a:insideH>
            <a:ln w="25400" cap="flat">
              <a:solidFill>
                <a:srgbClr val="FFFFFF"/>
              </a:solidFill>
              <a:prstDash val="solid"/>
              <a:miter lim="400000"/>
            </a:ln>
          </a:insideH>
          <a:insideV>
            <a:ln w="254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FF1F3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miter lim="400000"/>
            </a:ln>
          </a:left>
          <a:right>
            <a:ln w="25400" cap="flat">
              <a:solidFill>
                <a:srgbClr val="FFFFFF"/>
              </a:solidFill>
              <a:prstDash val="solid"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miter lim="400000"/>
            </a:ln>
          </a:top>
          <a:bottom>
            <a:ln w="25400" cap="flat">
              <a:solidFill>
                <a:srgbClr val="FFFFFF"/>
              </a:solidFill>
              <a:prstDash val="solid"/>
              <a:miter lim="400000"/>
            </a:ln>
          </a:bottom>
          <a:insideH>
            <a:ln w="25400" cap="flat">
              <a:solidFill>
                <a:srgbClr val="FFFFFF"/>
              </a:solidFill>
              <a:prstDash val="solid"/>
              <a:miter lim="400000"/>
            </a:ln>
          </a:insideH>
          <a:insideV>
            <a:ln w="254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29292">
              <a:alpha val="50000"/>
            </a:srgbClr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miter lim="400000"/>
            </a:ln>
          </a:left>
          <a:right>
            <a:ln w="25400" cap="flat">
              <a:solidFill>
                <a:srgbClr val="FFFFFF"/>
              </a:solidFill>
              <a:prstDash val="solid"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miter lim="400000"/>
            </a:ln>
          </a:top>
          <a:bottom>
            <a:ln w="25400" cap="flat">
              <a:solidFill>
                <a:srgbClr val="FFFFFF"/>
              </a:solidFill>
              <a:prstDash val="solid"/>
              <a:miter lim="400000"/>
            </a:ln>
          </a:bottom>
          <a:insideH>
            <a:ln w="25400" cap="flat">
              <a:solidFill>
                <a:srgbClr val="FFFFFF"/>
              </a:solidFill>
              <a:prstDash val="solid"/>
              <a:miter lim="400000"/>
            </a:ln>
          </a:insideH>
          <a:insideV>
            <a:ln w="254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29292">
              <a:alpha val="50000"/>
            </a:srgbClr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miter lim="400000"/>
            </a:ln>
          </a:left>
          <a:right>
            <a:ln w="25400" cap="flat">
              <a:solidFill>
                <a:srgbClr val="FFFFFF"/>
              </a:solidFill>
              <a:prstDash val="solid"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miter lim="400000"/>
            </a:ln>
          </a:top>
          <a:bottom>
            <a:ln w="25400" cap="flat">
              <a:solidFill>
                <a:srgbClr val="FFFFFF"/>
              </a:solidFill>
              <a:prstDash val="solid"/>
              <a:miter lim="400000"/>
            </a:ln>
          </a:bottom>
          <a:insideH>
            <a:ln w="25400" cap="flat">
              <a:solidFill>
                <a:srgbClr val="FFFFFF"/>
              </a:solidFill>
              <a:prstDash val="solid"/>
              <a:miter lim="400000"/>
            </a:ln>
          </a:insideH>
          <a:insideV>
            <a:ln w="254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29292">
              <a:alpha val="50000"/>
            </a:srgbClr>
          </a:solidFill>
        </a:fill>
      </a:tcStyle>
    </a:firstRow>
  </a:tblStyle>
  <a:tblStyle styleId="{C7B018BB-80A7-4F77-B60F-C8B233D01FF8}" styleName="">
    <a:tblBg/>
    <a:wholeTbl>
      <a:tcTxStyle b="def" i="de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n" i="de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 b="def" i="de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 i="de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00882B"/>
          </a:solidFill>
        </a:fill>
      </a:tcStyle>
    </a:firstRow>
  </a:tblStyle>
  <a:tblStyle styleId="{EEE7283C-3CF3-47DC-8721-378D4A62B228}" styleName="">
    <a:tblBg/>
    <a:wholeTbl>
      <a:tcTxStyle b="def" i="de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3D7"/>
          </a:solidFill>
        </a:fill>
      </a:tcStyle>
    </a:wholeTbl>
    <a:band2H>
      <a:tcTxStyle b="def" i="def"/>
      <a:tcStyle>
        <a:tcBdr/>
        <a:fill>
          <a:solidFill>
            <a:srgbClr val="C3C2C2"/>
          </a:solidFill>
        </a:fill>
      </a:tcStyle>
    </a:band2H>
    <a:firstCol>
      <a:tcTxStyle b="on" i="de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 i="de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 i="de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 b="def" i="de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CE5E6"/>
          </a:solidFill>
        </a:fill>
      </a:tcStyle>
    </a:band2H>
    <a:firstCol>
      <a:tcTxStyle b="on" i="de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 i="de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 i="de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 b="def" i="de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 b="def" i="def"/>
      <a:tcStyle>
        <a:tcBdr/>
        <a:fill>
          <a:solidFill>
            <a:srgbClr val="DEDEDF"/>
          </a:solidFill>
        </a:fill>
      </a:tcStyle>
    </a:band2H>
    <a:firstCol>
      <a:tcTxStyle b="on" i="de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 i="de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 i="de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 b="def" i="de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de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de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de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4C3C2611-4C71-4FC5-86AE-919BDF0F9419}" styleName="">
    <a:tblBg/>
    <a:wholeTbl>
      <a:tcTxStyle b="def" i="de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de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def" i="de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de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365C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hape 7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8" name="Shape 8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584200">
      <a:defRPr sz="2000">
        <a:latin typeface="Lucida Grande"/>
        <a:ea typeface="Lucida Grande"/>
        <a:cs typeface="Lucida Grande"/>
        <a:sym typeface="Lucida Grande"/>
      </a:defRPr>
    </a:lvl1pPr>
    <a:lvl2pPr indent="228600" defTabSz="584200">
      <a:defRPr sz="2000">
        <a:latin typeface="Lucida Grande"/>
        <a:ea typeface="Lucida Grande"/>
        <a:cs typeface="Lucida Grande"/>
        <a:sym typeface="Lucida Grande"/>
      </a:defRPr>
    </a:lvl2pPr>
    <a:lvl3pPr indent="457200" defTabSz="584200">
      <a:defRPr sz="2000">
        <a:latin typeface="Lucida Grande"/>
        <a:ea typeface="Lucida Grande"/>
        <a:cs typeface="Lucida Grande"/>
        <a:sym typeface="Lucida Grande"/>
      </a:defRPr>
    </a:lvl3pPr>
    <a:lvl4pPr indent="685800" defTabSz="584200">
      <a:defRPr sz="2000">
        <a:latin typeface="Lucida Grande"/>
        <a:ea typeface="Lucida Grande"/>
        <a:cs typeface="Lucida Grande"/>
        <a:sym typeface="Lucida Grande"/>
      </a:defRPr>
    </a:lvl4pPr>
    <a:lvl5pPr indent="914400" defTabSz="584200">
      <a:defRPr sz="2000">
        <a:latin typeface="Lucida Grande"/>
        <a:ea typeface="Lucida Grande"/>
        <a:cs typeface="Lucida Grande"/>
        <a:sym typeface="Lucida Grande"/>
      </a:defRPr>
    </a:lvl5pPr>
    <a:lvl6pPr indent="1143000" defTabSz="584200">
      <a:defRPr sz="2000">
        <a:latin typeface="Lucida Grande"/>
        <a:ea typeface="Lucida Grande"/>
        <a:cs typeface="Lucida Grande"/>
        <a:sym typeface="Lucida Grande"/>
      </a:defRPr>
    </a:lvl6pPr>
    <a:lvl7pPr indent="1371600" defTabSz="584200">
      <a:defRPr sz="2000">
        <a:latin typeface="Lucida Grande"/>
        <a:ea typeface="Lucida Grande"/>
        <a:cs typeface="Lucida Grande"/>
        <a:sym typeface="Lucida Grande"/>
      </a:defRPr>
    </a:lvl7pPr>
    <a:lvl8pPr indent="1600200" defTabSz="584200">
      <a:defRPr sz="2000">
        <a:latin typeface="Lucida Grande"/>
        <a:ea typeface="Lucida Grande"/>
        <a:cs typeface="Lucida Grande"/>
        <a:sym typeface="Lucida Grande"/>
      </a:defRPr>
    </a:lvl8pPr>
    <a:lvl9pPr indent="1828800" defTabSz="584200">
      <a:defRPr sz="2000">
        <a:latin typeface="Lucida Grande"/>
        <a:ea typeface="Lucida Grande"/>
        <a:cs typeface="Lucida Grande"/>
        <a:sym typeface="Lucida Grande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80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6" name="Shape 6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400">
                <a:solidFill>
                  <a:srgbClr val="FFFFFF"/>
                </a:solidFill>
              </a:rPr>
              <a:t>Body Level One</a:t>
            </a:r>
            <a:endParaRPr sz="34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400">
                <a:solidFill>
                  <a:srgbClr val="FFFFFF"/>
                </a:solidFill>
              </a:rPr>
              <a:t>Body Level Two</a:t>
            </a:r>
            <a:endParaRPr sz="34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400">
                <a:solidFill>
                  <a:srgbClr val="FFFFFF"/>
                </a:solidFill>
              </a:rPr>
              <a:t>Body Level Three</a:t>
            </a:r>
            <a:endParaRPr sz="34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400">
                <a:solidFill>
                  <a:srgbClr val="FFFFFF"/>
                </a:solidFill>
              </a:rPr>
              <a:t>Body Level Four</a:t>
            </a:r>
            <a:endParaRPr sz="34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4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 anchor="b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80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3" name="Shape 3"/>
          <p:cNvSpPr/>
          <p:nvPr>
            <p:ph type="body" idx="1"/>
          </p:nvPr>
        </p:nvSpPr>
        <p:spPr>
          <a:xfrm>
            <a:off x="1270000" y="5029200"/>
            <a:ext cx="10464800" cy="1143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400">
                <a:solidFill>
                  <a:srgbClr val="FFFFFF"/>
                </a:solidFill>
              </a:rPr>
              <a:t>Body Level One</a:t>
            </a:r>
            <a:endParaRPr sz="34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400">
                <a:solidFill>
                  <a:srgbClr val="FFFFFF"/>
                </a:solidFill>
              </a:rPr>
              <a:t>Body Level Two</a:t>
            </a:r>
            <a:endParaRPr sz="34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400">
                <a:solidFill>
                  <a:srgbClr val="FFFFFF"/>
                </a:solidFill>
              </a:rPr>
              <a:t>Body Level Three</a:t>
            </a:r>
            <a:endParaRPr sz="34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400">
                <a:solidFill>
                  <a:srgbClr val="FFFFFF"/>
                </a:solidFill>
              </a:rPr>
              <a:t>Body Level Four</a:t>
            </a:r>
            <a:endParaRPr sz="34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4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2"/>
  </p:sldLayoutIdLst>
  <p:transition spd="med" advClick="1"/>
  <p:txStyles>
    <p:titleStyle>
      <a:lvl1pPr algn="ctr" defTabSz="584200">
        <a:defRPr sz="8000">
          <a:solidFill>
            <a:srgbClr val="FFFFFF"/>
          </a:solidFill>
          <a:latin typeface="+mn-lt"/>
          <a:ea typeface="+mn-ea"/>
          <a:cs typeface="+mn-cs"/>
          <a:sym typeface="Gill Sans"/>
        </a:defRPr>
      </a:lvl1pPr>
      <a:lvl2pPr indent="228600" algn="ctr" defTabSz="584200">
        <a:defRPr sz="8000">
          <a:solidFill>
            <a:srgbClr val="FFFFFF"/>
          </a:solidFill>
          <a:latin typeface="+mn-lt"/>
          <a:ea typeface="+mn-ea"/>
          <a:cs typeface="+mn-cs"/>
          <a:sym typeface="Gill Sans"/>
        </a:defRPr>
      </a:lvl2pPr>
      <a:lvl3pPr indent="457200" algn="ctr" defTabSz="584200">
        <a:defRPr sz="8000">
          <a:solidFill>
            <a:srgbClr val="FFFFFF"/>
          </a:solidFill>
          <a:latin typeface="+mn-lt"/>
          <a:ea typeface="+mn-ea"/>
          <a:cs typeface="+mn-cs"/>
          <a:sym typeface="Gill Sans"/>
        </a:defRPr>
      </a:lvl3pPr>
      <a:lvl4pPr indent="685800" algn="ctr" defTabSz="584200">
        <a:defRPr sz="8000">
          <a:solidFill>
            <a:srgbClr val="FFFFFF"/>
          </a:solidFill>
          <a:latin typeface="+mn-lt"/>
          <a:ea typeface="+mn-ea"/>
          <a:cs typeface="+mn-cs"/>
          <a:sym typeface="Gill Sans"/>
        </a:defRPr>
      </a:lvl4pPr>
      <a:lvl5pPr indent="914400" algn="ctr" defTabSz="584200">
        <a:defRPr sz="8000">
          <a:solidFill>
            <a:srgbClr val="FFFFFF"/>
          </a:solidFill>
          <a:latin typeface="+mn-lt"/>
          <a:ea typeface="+mn-ea"/>
          <a:cs typeface="+mn-cs"/>
          <a:sym typeface="Gill Sans"/>
        </a:defRPr>
      </a:lvl5pPr>
      <a:lvl6pPr indent="1143000" algn="ctr" defTabSz="584200">
        <a:defRPr sz="8000">
          <a:solidFill>
            <a:srgbClr val="FFFFFF"/>
          </a:solidFill>
          <a:latin typeface="+mn-lt"/>
          <a:ea typeface="+mn-ea"/>
          <a:cs typeface="+mn-cs"/>
          <a:sym typeface="Gill Sans"/>
        </a:defRPr>
      </a:lvl6pPr>
      <a:lvl7pPr indent="1371600" algn="ctr" defTabSz="584200">
        <a:defRPr sz="8000">
          <a:solidFill>
            <a:srgbClr val="FFFFFF"/>
          </a:solidFill>
          <a:latin typeface="+mn-lt"/>
          <a:ea typeface="+mn-ea"/>
          <a:cs typeface="+mn-cs"/>
          <a:sym typeface="Gill Sans"/>
        </a:defRPr>
      </a:lvl7pPr>
      <a:lvl8pPr indent="1600200" algn="ctr" defTabSz="584200">
        <a:defRPr sz="8000">
          <a:solidFill>
            <a:srgbClr val="FFFFFF"/>
          </a:solidFill>
          <a:latin typeface="+mn-lt"/>
          <a:ea typeface="+mn-ea"/>
          <a:cs typeface="+mn-cs"/>
          <a:sym typeface="Gill Sans"/>
        </a:defRPr>
      </a:lvl8pPr>
      <a:lvl9pPr indent="1828800" algn="ctr" defTabSz="584200">
        <a:defRPr sz="8000">
          <a:solidFill>
            <a:srgbClr val="FFFFFF"/>
          </a:solidFill>
          <a:latin typeface="+mn-lt"/>
          <a:ea typeface="+mn-ea"/>
          <a:cs typeface="+mn-cs"/>
          <a:sym typeface="Gill Sans"/>
        </a:defRPr>
      </a:lvl9pPr>
    </p:titleStyle>
    <p:bodyStyle>
      <a:lvl1pPr algn="ctr" defTabSz="584200">
        <a:defRPr sz="3400">
          <a:solidFill>
            <a:srgbClr val="FFFFFF"/>
          </a:solidFill>
          <a:latin typeface="+mn-lt"/>
          <a:ea typeface="+mn-ea"/>
          <a:cs typeface="+mn-cs"/>
          <a:sym typeface="Gill Sans"/>
        </a:defRPr>
      </a:lvl1pPr>
      <a:lvl2pPr algn="ctr" defTabSz="584200">
        <a:defRPr sz="3400">
          <a:solidFill>
            <a:srgbClr val="FFFFFF"/>
          </a:solidFill>
          <a:latin typeface="+mn-lt"/>
          <a:ea typeface="+mn-ea"/>
          <a:cs typeface="+mn-cs"/>
          <a:sym typeface="Gill Sans"/>
        </a:defRPr>
      </a:lvl2pPr>
      <a:lvl3pPr algn="ctr" defTabSz="584200">
        <a:defRPr sz="3400">
          <a:solidFill>
            <a:srgbClr val="FFFFFF"/>
          </a:solidFill>
          <a:latin typeface="+mn-lt"/>
          <a:ea typeface="+mn-ea"/>
          <a:cs typeface="+mn-cs"/>
          <a:sym typeface="Gill Sans"/>
        </a:defRPr>
      </a:lvl3pPr>
      <a:lvl4pPr algn="ctr" defTabSz="584200">
        <a:defRPr sz="3400">
          <a:solidFill>
            <a:srgbClr val="FFFFFF"/>
          </a:solidFill>
          <a:latin typeface="+mn-lt"/>
          <a:ea typeface="+mn-ea"/>
          <a:cs typeface="+mn-cs"/>
          <a:sym typeface="Gill Sans"/>
        </a:defRPr>
      </a:lvl4pPr>
      <a:lvl5pPr algn="ctr" defTabSz="584200">
        <a:defRPr sz="3400">
          <a:solidFill>
            <a:srgbClr val="FFFFFF"/>
          </a:solidFill>
          <a:latin typeface="+mn-lt"/>
          <a:ea typeface="+mn-ea"/>
          <a:cs typeface="+mn-cs"/>
          <a:sym typeface="Gill Sans"/>
        </a:defRPr>
      </a:lvl5pPr>
      <a:lvl6pPr indent="279400" algn="ctr" defTabSz="584200">
        <a:defRPr sz="3400">
          <a:solidFill>
            <a:srgbClr val="FFFFFF"/>
          </a:solidFill>
          <a:latin typeface="+mn-lt"/>
          <a:ea typeface="+mn-ea"/>
          <a:cs typeface="+mn-cs"/>
          <a:sym typeface="Gill Sans"/>
        </a:defRPr>
      </a:lvl6pPr>
      <a:lvl7pPr indent="558800" algn="ctr" defTabSz="584200">
        <a:defRPr sz="3400">
          <a:solidFill>
            <a:srgbClr val="FFFFFF"/>
          </a:solidFill>
          <a:latin typeface="+mn-lt"/>
          <a:ea typeface="+mn-ea"/>
          <a:cs typeface="+mn-cs"/>
          <a:sym typeface="Gill Sans"/>
        </a:defRPr>
      </a:lvl7pPr>
      <a:lvl8pPr indent="838200" algn="ctr" defTabSz="584200">
        <a:defRPr sz="3400">
          <a:solidFill>
            <a:srgbClr val="FFFFFF"/>
          </a:solidFill>
          <a:latin typeface="+mn-lt"/>
          <a:ea typeface="+mn-ea"/>
          <a:cs typeface="+mn-cs"/>
          <a:sym typeface="Gill Sans"/>
        </a:defRPr>
      </a:lvl8pPr>
      <a:lvl9pPr indent="1117600" algn="ctr" defTabSz="584200">
        <a:defRPr sz="3400">
          <a:solidFill>
            <a:srgbClr val="FFFFFF"/>
          </a:solidFill>
          <a:latin typeface="+mn-lt"/>
          <a:ea typeface="+mn-ea"/>
          <a:cs typeface="+mn-cs"/>
          <a:sym typeface="Gill Sans"/>
        </a:defRPr>
      </a:lvl9pPr>
    </p:bodyStyle>
    <p:otherStyle>
      <a:lvl1pPr algn="ctr" defTabSz="584200">
        <a:defRPr sz="1600">
          <a:solidFill>
            <a:schemeClr val="tx1"/>
          </a:solidFill>
          <a:latin typeface="+mn-lt"/>
          <a:ea typeface="+mn-ea"/>
          <a:cs typeface="+mn-cs"/>
          <a:sym typeface="Gill Sans"/>
        </a:defRPr>
      </a:lvl1pPr>
      <a:lvl2pPr indent="228600" algn="ctr" defTabSz="584200">
        <a:defRPr sz="1600">
          <a:solidFill>
            <a:schemeClr val="tx1"/>
          </a:solidFill>
          <a:latin typeface="+mn-lt"/>
          <a:ea typeface="+mn-ea"/>
          <a:cs typeface="+mn-cs"/>
          <a:sym typeface="Gill Sans"/>
        </a:defRPr>
      </a:lvl2pPr>
      <a:lvl3pPr indent="457200" algn="ctr" defTabSz="584200">
        <a:defRPr sz="1600">
          <a:solidFill>
            <a:schemeClr val="tx1"/>
          </a:solidFill>
          <a:latin typeface="+mn-lt"/>
          <a:ea typeface="+mn-ea"/>
          <a:cs typeface="+mn-cs"/>
          <a:sym typeface="Gill Sans"/>
        </a:defRPr>
      </a:lvl3pPr>
      <a:lvl4pPr indent="685800" algn="ctr" defTabSz="584200">
        <a:defRPr sz="1600">
          <a:solidFill>
            <a:schemeClr val="tx1"/>
          </a:solidFill>
          <a:latin typeface="+mn-lt"/>
          <a:ea typeface="+mn-ea"/>
          <a:cs typeface="+mn-cs"/>
          <a:sym typeface="Gill Sans"/>
        </a:defRPr>
      </a:lvl4pPr>
      <a:lvl5pPr indent="914400" algn="ctr" defTabSz="584200">
        <a:defRPr sz="1600">
          <a:solidFill>
            <a:schemeClr val="tx1"/>
          </a:solidFill>
          <a:latin typeface="+mn-lt"/>
          <a:ea typeface="+mn-ea"/>
          <a:cs typeface="+mn-cs"/>
          <a:sym typeface="Gill Sans"/>
        </a:defRPr>
      </a:lvl5pPr>
      <a:lvl6pPr indent="1143000" algn="ctr" defTabSz="584200">
        <a:defRPr sz="1600">
          <a:solidFill>
            <a:schemeClr val="tx1"/>
          </a:solidFill>
          <a:latin typeface="+mn-lt"/>
          <a:ea typeface="+mn-ea"/>
          <a:cs typeface="+mn-cs"/>
          <a:sym typeface="Gill Sans"/>
        </a:defRPr>
      </a:lvl6pPr>
      <a:lvl7pPr indent="1371600" algn="ctr" defTabSz="584200">
        <a:defRPr sz="1600">
          <a:solidFill>
            <a:schemeClr val="tx1"/>
          </a:solidFill>
          <a:latin typeface="+mn-lt"/>
          <a:ea typeface="+mn-ea"/>
          <a:cs typeface="+mn-cs"/>
          <a:sym typeface="Gill Sans"/>
        </a:defRPr>
      </a:lvl7pPr>
      <a:lvl8pPr indent="1600200" algn="ctr" defTabSz="584200">
        <a:defRPr sz="1600">
          <a:solidFill>
            <a:schemeClr val="tx1"/>
          </a:solidFill>
          <a:latin typeface="+mn-lt"/>
          <a:ea typeface="+mn-ea"/>
          <a:cs typeface="+mn-cs"/>
          <a:sym typeface="Gill Sans"/>
        </a:defRPr>
      </a:lvl8pPr>
      <a:lvl9pPr indent="1828800" algn="ctr" defTabSz="584200">
        <a:defRPr sz="1600">
          <a:solidFill>
            <a:schemeClr val="tx1"/>
          </a:solidFill>
          <a:latin typeface="+mn-lt"/>
          <a:ea typeface="+mn-ea"/>
          <a:cs typeface="+mn-cs"/>
          <a:sym typeface="Gill San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/>
          <p:nvPr>
            <p:ph type="title"/>
          </p:nvPr>
        </p:nvSpPr>
        <p:spPr>
          <a:xfrm>
            <a:off x="1270000" y="1333500"/>
            <a:ext cx="10464800" cy="1320800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8000">
                <a:solidFill>
                  <a:srgbClr val="FFFFFF"/>
                </a:solidFill>
              </a:rPr>
              <a:t>Made Me Glad</a:t>
            </a:r>
          </a:p>
        </p:txBody>
      </p:sp>
      <p:sp>
        <p:nvSpPr>
          <p:cNvPr id="12" name="Shape 12"/>
          <p:cNvSpPr/>
          <p:nvPr>
            <p:ph type="body" idx="1"/>
          </p:nvPr>
        </p:nvSpPr>
        <p:spPr>
          <a:xfrm>
            <a:off x="630297" y="3390900"/>
            <a:ext cx="12031603" cy="5715000"/>
          </a:xfrm>
          <a:prstGeom prst="rect">
            <a:avLst/>
          </a:prstGeom>
        </p:spPr>
        <p:txBody>
          <a:bodyPr/>
          <a:lstStyle/>
          <a:p>
            <a:pPr lvl="0" algn="l" defTabSz="457200">
              <a:defRPr sz="1800">
                <a:solidFill>
                  <a:srgbClr val="000000"/>
                </a:solidFill>
              </a:defRPr>
            </a:pPr>
            <a:r>
              <a:rPr b="1" i="1" sz="4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Verse 1</a:t>
            </a:r>
            <a:endParaRPr b="1" i="1" sz="40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algn="l" defTabSz="457200">
              <a:spcBef>
                <a:spcPts val="3000"/>
              </a:spcBef>
              <a:defRPr sz="1800">
                <a:solidFill>
                  <a:srgbClr val="000000"/>
                </a:solidFill>
              </a:defRPr>
            </a:pPr>
            <a:r>
              <a:rPr b="1" sz="59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I will bless the Lord forever</a:t>
            </a:r>
            <a:br>
              <a:rPr b="1" sz="59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sz="59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I will trust Him at all times</a:t>
            </a:r>
            <a:br>
              <a:rPr b="1" sz="59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sz="59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He has delivered me from all fear</a:t>
            </a:r>
            <a:br>
              <a:rPr b="1" sz="59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sz="59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He has set my feet upon a rock</a:t>
            </a:r>
            <a:br>
              <a:rPr b="1" sz="59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sz="59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And I will not be moved</a:t>
            </a:r>
            <a:br>
              <a:rPr b="1" sz="59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sz="59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And I'll say of the Lord</a:t>
            </a:r>
          </a:p>
        </p:txBody>
      </p:sp>
    </p:spTree>
  </p:cSld>
  <p:clrMapOvr>
    <a:masterClrMapping/>
  </p:clrMapOvr>
  <p:transition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/>
          <p:nvPr>
            <p:ph type="title"/>
          </p:nvPr>
        </p:nvSpPr>
        <p:spPr>
          <a:xfrm>
            <a:off x="1270000" y="1333500"/>
            <a:ext cx="10464800" cy="1320800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8000">
                <a:solidFill>
                  <a:srgbClr val="FFFFFF"/>
                </a:solidFill>
              </a:rPr>
              <a:t>Made Me Glad</a:t>
            </a:r>
          </a:p>
        </p:txBody>
      </p:sp>
      <p:sp>
        <p:nvSpPr>
          <p:cNvPr id="15" name="Shape 15"/>
          <p:cNvSpPr/>
          <p:nvPr>
            <p:ph type="body" idx="1"/>
          </p:nvPr>
        </p:nvSpPr>
        <p:spPr>
          <a:xfrm>
            <a:off x="759849" y="3390900"/>
            <a:ext cx="11902051" cy="5715000"/>
          </a:xfrm>
          <a:prstGeom prst="rect">
            <a:avLst/>
          </a:prstGeom>
        </p:spPr>
        <p:txBody>
          <a:bodyPr/>
          <a:lstStyle/>
          <a:p>
            <a:pPr lvl="0" algn="l" defTabSz="457200">
              <a:defRPr sz="1800">
                <a:solidFill>
                  <a:srgbClr val="000000"/>
                </a:solidFill>
              </a:defRPr>
            </a:pPr>
            <a:r>
              <a:rPr b="1" i="1" sz="4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Chorus 1</a:t>
            </a:r>
            <a:endParaRPr b="1" i="1" sz="40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algn="l" defTabSz="457200">
              <a:spcBef>
                <a:spcPts val="3000"/>
              </a:spcBef>
              <a:defRPr sz="1800">
                <a:solidFill>
                  <a:srgbClr val="000000"/>
                </a:solidFill>
              </a:defRPr>
            </a:pPr>
            <a:r>
              <a:rPr b="1" sz="6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You are my shield my strength</a:t>
            </a:r>
            <a:br>
              <a:rPr b="1" sz="6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sz="6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My portion Deliverer</a:t>
            </a:r>
            <a:br>
              <a:rPr b="1" sz="6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sz="6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My shelter strong tower</a:t>
            </a:r>
            <a:br>
              <a:rPr b="1" sz="6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sz="6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My very present help</a:t>
            </a:r>
            <a:br>
              <a:rPr b="1" sz="6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sz="6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In time of need</a:t>
            </a:r>
          </a:p>
        </p:txBody>
      </p:sp>
    </p:spTree>
  </p:cSld>
  <p:clrMapOvr>
    <a:masterClrMapping/>
  </p:clrMapOvr>
  <p:transition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/>
          <p:nvPr>
            <p:ph type="title"/>
          </p:nvPr>
        </p:nvSpPr>
        <p:spPr>
          <a:xfrm>
            <a:off x="1270000" y="1333500"/>
            <a:ext cx="10464800" cy="1320800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8000">
                <a:solidFill>
                  <a:srgbClr val="FFFFFF"/>
                </a:solidFill>
              </a:rPr>
              <a:t>Made Me Glad</a:t>
            </a:r>
          </a:p>
        </p:txBody>
      </p:sp>
      <p:sp>
        <p:nvSpPr>
          <p:cNvPr id="18" name="Shape 18"/>
          <p:cNvSpPr/>
          <p:nvPr>
            <p:ph type="body" idx="1"/>
          </p:nvPr>
        </p:nvSpPr>
        <p:spPr>
          <a:xfrm>
            <a:off x="518831" y="3390900"/>
            <a:ext cx="12463303" cy="5715000"/>
          </a:xfrm>
          <a:prstGeom prst="rect">
            <a:avLst/>
          </a:prstGeom>
        </p:spPr>
        <p:txBody>
          <a:bodyPr/>
          <a:lstStyle/>
          <a:p>
            <a:pPr lvl="0" algn="l" defTabSz="457200">
              <a:defRPr sz="1800">
                <a:solidFill>
                  <a:srgbClr val="000000"/>
                </a:solidFill>
              </a:defRPr>
            </a:pPr>
            <a:r>
              <a:rPr b="1" i="1" sz="4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Verse 2</a:t>
            </a:r>
            <a:endParaRPr b="1" i="1" sz="40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algn="l" defTabSz="457200">
              <a:spcBef>
                <a:spcPts val="3000"/>
              </a:spcBef>
              <a:defRPr sz="1800">
                <a:solidFill>
                  <a:srgbClr val="000000"/>
                </a:solidFill>
              </a:defRPr>
            </a:pPr>
            <a:r>
              <a:rPr b="1" sz="6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Whom have I in heaven but You</a:t>
            </a:r>
            <a:br>
              <a:rPr b="1" sz="6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sz="6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There's none I desire besides You</a:t>
            </a:r>
            <a:br>
              <a:rPr b="1" sz="6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sz="6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And You have made me glad</a:t>
            </a:r>
            <a:br>
              <a:rPr b="1" sz="6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sz="6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I'll say of the Lord</a:t>
            </a:r>
          </a:p>
        </p:txBody>
      </p:sp>
    </p:spTree>
  </p:cSld>
  <p:clrMapOvr>
    <a:masterClrMapping/>
  </p:clrMapOvr>
  <p:transition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/>
          <p:nvPr>
            <p:ph type="title"/>
          </p:nvPr>
        </p:nvSpPr>
        <p:spPr>
          <a:xfrm>
            <a:off x="1270000" y="1333500"/>
            <a:ext cx="10464800" cy="1320800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8000">
                <a:solidFill>
                  <a:srgbClr val="FFFFFF"/>
                </a:solidFill>
              </a:rPr>
              <a:t>With All I AM</a:t>
            </a:r>
          </a:p>
        </p:txBody>
      </p:sp>
      <p:sp>
        <p:nvSpPr>
          <p:cNvPr id="22" name="Shape 22"/>
          <p:cNvSpPr/>
          <p:nvPr>
            <p:ph type="body" idx="1"/>
          </p:nvPr>
        </p:nvSpPr>
        <p:spPr>
          <a:xfrm>
            <a:off x="630297" y="3390900"/>
            <a:ext cx="12031603" cy="5715000"/>
          </a:xfrm>
          <a:prstGeom prst="rect">
            <a:avLst/>
          </a:prstGeom>
        </p:spPr>
        <p:txBody>
          <a:bodyPr/>
          <a:lstStyle/>
          <a:p>
            <a:pPr lvl="0" algn="l" defTabSz="457200">
              <a:defRPr sz="1800">
                <a:solidFill>
                  <a:srgbClr val="000000"/>
                </a:solidFill>
              </a:defRPr>
            </a:pPr>
            <a:r>
              <a:rPr b="1" i="1" sz="4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Verse 1</a:t>
            </a:r>
            <a:endParaRPr b="1" i="1" sz="40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algn="l" defTabSz="457200">
              <a:spcBef>
                <a:spcPts val="3000"/>
              </a:spcBef>
              <a:defRPr sz="1800">
                <a:solidFill>
                  <a:srgbClr val="000000"/>
                </a:solidFill>
              </a:defRPr>
            </a:pPr>
            <a:r>
              <a:rPr b="1" sz="6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Into Your hands I commit again</a:t>
            </a:r>
            <a:br>
              <a:rPr b="1" sz="6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sz="6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All I am for You Lord</a:t>
            </a:r>
            <a:br>
              <a:rPr b="1" sz="6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sz="6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You hold my world in the palm of Your hand</a:t>
            </a:r>
            <a:br>
              <a:rPr b="1" sz="6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sz="6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And I am Yours forever</a:t>
            </a:r>
          </a:p>
        </p:txBody>
      </p:sp>
    </p:spTree>
  </p:cSld>
  <p:clrMapOvr>
    <a:masterClrMapping/>
  </p:clrMapOvr>
  <p:transition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/>
          <p:nvPr>
            <p:ph type="title"/>
          </p:nvPr>
        </p:nvSpPr>
        <p:spPr>
          <a:xfrm>
            <a:off x="1270000" y="1333500"/>
            <a:ext cx="10464800" cy="1320800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8000">
                <a:solidFill>
                  <a:srgbClr val="FFFFFF"/>
                </a:solidFill>
              </a:rPr>
              <a:t>With All I AM</a:t>
            </a:r>
          </a:p>
        </p:txBody>
      </p:sp>
      <p:sp>
        <p:nvSpPr>
          <p:cNvPr id="25" name="Shape 25"/>
          <p:cNvSpPr/>
          <p:nvPr>
            <p:ph type="body" idx="1"/>
          </p:nvPr>
        </p:nvSpPr>
        <p:spPr>
          <a:xfrm>
            <a:off x="630297" y="3390900"/>
            <a:ext cx="12031603" cy="5715000"/>
          </a:xfrm>
          <a:prstGeom prst="rect">
            <a:avLst/>
          </a:prstGeom>
        </p:spPr>
        <p:txBody>
          <a:bodyPr/>
          <a:lstStyle/>
          <a:p>
            <a:pPr lvl="0" algn="l" defTabSz="457200">
              <a:defRPr sz="1800">
                <a:solidFill>
                  <a:srgbClr val="000000"/>
                </a:solidFill>
              </a:defRPr>
            </a:pPr>
            <a:r>
              <a:rPr b="1" i="1" sz="4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Chorus 1</a:t>
            </a:r>
            <a:endParaRPr b="1" i="1" sz="40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algn="l" defTabSz="457200">
              <a:spcBef>
                <a:spcPts val="3000"/>
              </a:spcBef>
              <a:defRPr sz="1800">
                <a:solidFill>
                  <a:srgbClr val="000000"/>
                </a:solidFill>
              </a:defRPr>
            </a:pPr>
            <a:r>
              <a:rPr b="1" sz="6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Jesus I believe in You</a:t>
            </a:r>
            <a:br>
              <a:rPr b="1" sz="6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sz="6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Jesus I belong to You</a:t>
            </a:r>
            <a:br>
              <a:rPr b="1" sz="6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sz="6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You're the reason that I live</a:t>
            </a:r>
            <a:br>
              <a:rPr b="1" sz="6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sz="6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The reason that I sing</a:t>
            </a:r>
            <a:br>
              <a:rPr b="1" sz="6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sz="6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With all I am</a:t>
            </a:r>
          </a:p>
        </p:txBody>
      </p:sp>
    </p:spTree>
  </p:cSld>
  <p:clrMapOvr>
    <a:masterClrMapping/>
  </p:clrMapOvr>
  <p:transition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/>
          <p:nvPr>
            <p:ph type="title"/>
          </p:nvPr>
        </p:nvSpPr>
        <p:spPr>
          <a:xfrm>
            <a:off x="1270000" y="1333500"/>
            <a:ext cx="10464800" cy="1320800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8000">
                <a:solidFill>
                  <a:srgbClr val="FFFFFF"/>
                </a:solidFill>
              </a:rPr>
              <a:t>With All I AM</a:t>
            </a:r>
          </a:p>
        </p:txBody>
      </p:sp>
      <p:sp>
        <p:nvSpPr>
          <p:cNvPr id="28" name="Shape 28"/>
          <p:cNvSpPr/>
          <p:nvPr>
            <p:ph type="body" idx="1"/>
          </p:nvPr>
        </p:nvSpPr>
        <p:spPr>
          <a:xfrm>
            <a:off x="630297" y="3390900"/>
            <a:ext cx="12031603" cy="5715000"/>
          </a:xfrm>
          <a:prstGeom prst="rect">
            <a:avLst/>
          </a:prstGeom>
        </p:spPr>
        <p:txBody>
          <a:bodyPr/>
          <a:lstStyle/>
          <a:p>
            <a:pPr lvl="0" algn="l" defTabSz="457200">
              <a:defRPr sz="1800">
                <a:solidFill>
                  <a:srgbClr val="000000"/>
                </a:solidFill>
              </a:defRPr>
            </a:pPr>
            <a:r>
              <a:rPr b="1" i="1" sz="4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Verse 2</a:t>
            </a:r>
            <a:endParaRPr b="1" i="1" sz="40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algn="l" defTabSz="457200">
              <a:defRPr sz="1800">
                <a:solidFill>
                  <a:srgbClr val="000000"/>
                </a:solidFill>
              </a:defRPr>
            </a:pPr>
            <a:r>
              <a:rPr b="1" sz="5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I'll walk with You wherever You go</a:t>
            </a:r>
            <a:br>
              <a:rPr b="1" sz="5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sz="5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Through tears and joy </a:t>
            </a:r>
            <a:endParaRPr b="1" sz="57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algn="l" defTabSz="457200">
              <a:defRPr sz="1800">
                <a:solidFill>
                  <a:srgbClr val="000000"/>
                </a:solidFill>
              </a:defRPr>
            </a:pPr>
            <a:r>
              <a:rPr b="1" sz="5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   I'll trust in You</a:t>
            </a:r>
            <a:br>
              <a:rPr b="1" sz="5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sz="5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And I will live in all of Your ways</a:t>
            </a:r>
            <a:br>
              <a:rPr b="1" sz="5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sz="5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And Your promises forever</a:t>
            </a:r>
          </a:p>
        </p:txBody>
      </p:sp>
    </p:spTree>
  </p:cSld>
  <p:clrMapOvr>
    <a:masterClrMapping/>
  </p:clrMapOvr>
  <p:transition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/>
          <p:nvPr>
            <p:ph type="title"/>
          </p:nvPr>
        </p:nvSpPr>
        <p:spPr>
          <a:xfrm>
            <a:off x="1270000" y="1333500"/>
            <a:ext cx="10464800" cy="1320800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8000">
                <a:solidFill>
                  <a:srgbClr val="FFFFFF"/>
                </a:solidFill>
              </a:rPr>
              <a:t>With All I AM</a:t>
            </a:r>
          </a:p>
        </p:txBody>
      </p:sp>
      <p:sp>
        <p:nvSpPr>
          <p:cNvPr id="31" name="Shape 31"/>
          <p:cNvSpPr/>
          <p:nvPr>
            <p:ph type="body" idx="1"/>
          </p:nvPr>
        </p:nvSpPr>
        <p:spPr>
          <a:xfrm>
            <a:off x="630297" y="3390900"/>
            <a:ext cx="12031603" cy="5715000"/>
          </a:xfrm>
          <a:prstGeom prst="rect">
            <a:avLst/>
          </a:prstGeom>
        </p:spPr>
        <p:txBody>
          <a:bodyPr/>
          <a:lstStyle/>
          <a:p>
            <a:pPr lvl="0" algn="l" defTabSz="457200">
              <a:spcBef>
                <a:spcPts val="3000"/>
              </a:spcBef>
              <a:defRPr sz="1800">
                <a:solidFill>
                  <a:srgbClr val="000000"/>
                </a:solidFill>
              </a:defRPr>
            </a:pPr>
            <a:r>
              <a:rPr b="1" i="1" sz="4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(Bridge 5x)</a:t>
            </a:r>
            <a:br>
              <a:rPr b="1" sz="6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sz="6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I will worship I will worship You</a:t>
            </a:r>
            <a:endParaRPr b="1" sz="60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algn="l" defTabSz="457200">
              <a:spcBef>
                <a:spcPts val="3000"/>
              </a:spcBef>
              <a:defRPr sz="1800">
                <a:solidFill>
                  <a:srgbClr val="000000"/>
                </a:solidFill>
              </a:defRPr>
            </a:pPr>
            <a:r>
              <a:rPr b="1" i="1" sz="4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(Ending)</a:t>
            </a:r>
            <a:br>
              <a:rPr b="1" sz="6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sz="6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With all I am</a:t>
            </a:r>
            <a:br>
              <a:rPr b="1" sz="6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sz="6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I will worship I will worship You</a:t>
            </a:r>
            <a:br>
              <a:rPr b="1" sz="6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sz="6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I will worship I will worship You</a:t>
            </a:r>
          </a:p>
        </p:txBody>
      </p:sp>
    </p:spTree>
  </p:cSld>
  <p:clrMapOvr>
    <a:masterClrMapping/>
  </p:clrMapOvr>
  <p:transition spd="med" advClick="1"/>
</p:sld>
</file>

<file path=ppt/theme/_rels/theme1.xml.rels><?xml version="1.0" encoding="UTF-8" standalone="yes"?><Relationships xmlns="http://schemas.openxmlformats.org/package/2006/relationships"><Relationship Id="rId1" Type="http://schemas.openxmlformats.org/officeDocument/2006/relationships/image" Target="../media/image1.jpeg"/></Relationships>

</file>

<file path=ppt/theme/_rels/theme2.xml.rels><?xml version="1.0" encoding="UTF-8" standalone="yes"?><Relationships xmlns="http://schemas.openxmlformats.org/package/2006/relationships"><Relationship Id="rId1" Type="http://schemas.openxmlformats.org/officeDocument/2006/relationships/image" Target="../media/image1.jpeg"/></Relationships>
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Gill Sans"/>
        <a:ea typeface="Gill Sans"/>
        <a:cs typeface="Gill Sans"/>
      </a:majorFont>
      <a:minorFont>
        <a:latin typeface="Gill Sans"/>
        <a:ea typeface="Gill Sans"/>
        <a:cs typeface="Gill Sans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sx="100000" sy="100000" kx="0" ky="0" algn="b" rotWithShape="0" blurRad="50800" dist="12700" dir="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25400" cap="flat">
          <a:noFill/>
          <a:miter lim="400000"/>
        </a:ln>
        <a:effectLst/>
      </a:spPr>
      <a:bodyPr rot="0" spcFirstLastPara="1" vertOverflow="overflow" horzOverflow="overflow" vert="horz" wrap="square" lIns="38100" tIns="38100" rIns="38100" bIns="381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800" u="none" kumimoji="0" normalizeH="0">
            <a:ln>
              <a:noFill/>
            </a:ln>
            <a:solidFill>
              <a:srgbClr val="FFFFFF"/>
            </a:solidFill>
            <a:effectLst>
              <a:outerShdw sx="100000" sy="100000" kx="0" ky="0" algn="b" rotWithShape="0" blurRad="38100" dist="12700" dir="5400000">
                <a:srgbClr val="000000">
                  <a:alpha val="50000"/>
                </a:srgbClr>
              </a:outerShdw>
            </a:effectLst>
            <a:uFillTx/>
            <a:latin typeface="+mn-lt"/>
            <a:ea typeface="+mn-ea"/>
            <a:cs typeface="+mn-c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0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Gill Sans"/>
        <a:ea typeface="Gill Sans"/>
        <a:cs typeface="Gill Sans"/>
      </a:majorFont>
      <a:minorFont>
        <a:latin typeface="Gill Sans"/>
        <a:ea typeface="Gill Sans"/>
        <a:cs typeface="Gill Sans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sx="100000" sy="100000" kx="0" ky="0" algn="b" rotWithShape="0" blurRad="50800" dist="12700" dir="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25400" cap="flat">
          <a:noFill/>
          <a:miter lim="400000"/>
        </a:ln>
        <a:effectLst/>
      </a:spPr>
      <a:bodyPr rot="0" spcFirstLastPara="1" vertOverflow="overflow" horzOverflow="overflow" vert="horz" wrap="square" lIns="38100" tIns="38100" rIns="38100" bIns="381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800" u="none" kumimoji="0" normalizeH="0">
            <a:ln>
              <a:noFill/>
            </a:ln>
            <a:solidFill>
              <a:srgbClr val="FFFFFF"/>
            </a:solidFill>
            <a:effectLst>
              <a:outerShdw sx="100000" sy="100000" kx="0" ky="0" algn="b" rotWithShape="0" blurRad="38100" dist="12700" dir="5400000">
                <a:srgbClr val="000000">
                  <a:alpha val="50000"/>
                </a:srgbClr>
              </a:outerShdw>
            </a:effectLst>
            <a:uFillTx/>
            <a:latin typeface="+mn-lt"/>
            <a:ea typeface="+mn-ea"/>
            <a:cs typeface="+mn-c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0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